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1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5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7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0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41C0E18-A405-4726-AF2F-0B91F455A767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F9FC302-D935-4EC5-880D-44CF431A9A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6408712" cy="4464496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герои Великой Отечественной Войны»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610744" cy="5184577"/>
          </a:xfrm>
        </p:spPr>
        <p:txBody>
          <a:bodyPr/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Николаеве, в Пионерском сквере в ноябре 1959 года был установлен памятник юным патриотам. На высоком постаменте стоят две бронзовые фигуры мальчиков. На гранитной плите высечены слова: «Пионерам-героям, юным разведчикам Шуре Кодеру и Вите Хоменко, погибшим в борьбе с фашистскими захватчиками 5 декабря 1942 года, от пионеров Украины»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521447" cy="5103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83152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Дубинин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826768" cy="4641379"/>
          </a:xfrm>
        </p:spPr>
        <p:txBody>
          <a:bodyPr/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рос подвижным, любознательным, немного хулиганистым парнем. Любил читать, увлекался авиамоделизмом, фотографией…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война, Никифора Дубинина призвали в армию. Евдокия Тимофеевна с Володей и его сестрой перебралась к родне, в район Старый Карантин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и другие ребята занимались не только разведкой. Во время боёв они подносили боеприпасы, оказывали помощь раненым, выполняли другие поручения командира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гитлеровцы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окружили Старокарантинские каменоломни сетью минных полей, и партизаны не могли покинуть их. Выйти там, где выходил Володя, взрослые физически не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Володя вызвался быть проводником у сапёров. Первый день разминирования прошёл успешно, но 4 января 1942 года около 10 утра у входа в каменоломни прогремел мощный взрыв. На мине подорвались четыре сапёра и Володя Дубинин.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сапёров и Володю похоронили в братской партизанской могиле в Молодёжном парке Керчи.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3488743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1656184"/>
          </a:xfrm>
        </p:spPr>
        <p:txBody>
          <a:bodyPr/>
          <a:lstStyle/>
          <a:p>
            <a:pPr algn="r"/>
            <a:r>
              <a:rPr lang="ru-RU" sz="1800" b="1" dirty="0"/>
              <a:t>Презентацию подготовила воспитатель подготовительной группы МДОУ «Детский сад №110» общеразвивающего вида </a:t>
            </a:r>
            <a:br>
              <a:rPr lang="ru-RU" sz="1800" b="1" dirty="0"/>
            </a:br>
            <a:r>
              <a:rPr lang="ru-RU" sz="1800" b="1" dirty="0" err="1"/>
              <a:t>Багарьян</a:t>
            </a:r>
            <a:r>
              <a:rPr lang="ru-RU" sz="1800" b="1" dirty="0"/>
              <a:t> Екатерина </a:t>
            </a:r>
            <a:r>
              <a:rPr lang="ru-RU" sz="1800" b="1" dirty="0" smtClean="0"/>
              <a:t>Алексеевна</a:t>
            </a:r>
            <a:br>
              <a:rPr lang="ru-RU" sz="1800" b="1" dirty="0" smtClean="0"/>
            </a:br>
            <a:r>
              <a:rPr lang="ru-RU" sz="1800" b="1" dirty="0" smtClean="0"/>
              <a:t>апрель 2015г.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84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3082354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войны, когда родину захватили враги, стали устанавливать свои порядки, диктовать как жить, убивать, грабить, сжигать жилище, угонять в плен на чужбину, все как один встали на защиту своей страны. Среди тех, кто защищал Родину, было очень много детей.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их имена: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Леня Голиков , Марат Казей, Валя Котик, Зина Портнова, Вася Курков, Витя Хоменко, Шура Кобер , Володя Дубинин и многие другие.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970784" cy="4403031"/>
          </a:xfrm>
        </p:spPr>
        <p:txBody>
          <a:bodyPr/>
          <a:lstStyle/>
          <a:p>
            <a:pPr algn="just"/>
            <a:r>
              <a:rPr lang="ru-RU" sz="1200" b="1" dirty="0"/>
              <a:t>Рос в деревне Лукино, на берегу реки Поло, что впадает в легендарное Ильмень-озеро. Когда его родное село захватил враг, мальчик ушел к партизанам.</a:t>
            </a:r>
          </a:p>
          <a:p>
            <a:pPr algn="just"/>
            <a:r>
              <a:rPr lang="ru-RU" sz="1200" b="1" dirty="0"/>
              <a:t>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</a:p>
          <a:p>
            <a:pPr algn="just"/>
            <a:r>
              <a:rPr lang="ru-RU" sz="1200" b="1" dirty="0"/>
              <a:t>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</a:p>
          <a:p>
            <a:pPr algn="just"/>
            <a:r>
              <a:rPr lang="ru-RU" sz="1200" b="1" dirty="0"/>
              <a:t>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</a:p>
          <a:p>
            <a:pPr algn="just"/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04456" cy="39548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75040" cy="1162050"/>
          </a:xfrm>
        </p:spPr>
        <p:txBody>
          <a:bodyPr/>
          <a:lstStyle/>
          <a:p>
            <a:r>
              <a:rPr lang="ru-RU" sz="6000" i="1" u="sng" dirty="0" smtClean="0"/>
              <a:t>Марат Казей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pPr algn="just"/>
            <a:r>
              <a:rPr lang="ru-RU" sz="1200" b="1" dirty="0" smtClean="0"/>
              <a:t> </a:t>
            </a:r>
            <a:r>
              <a:rPr lang="ru-RU" sz="1200" b="1" dirty="0"/>
              <a:t>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</a:p>
          <a:p>
            <a:pPr algn="just"/>
            <a:r>
              <a:rPr lang="ru-RU" sz="1200" b="1" dirty="0"/>
              <a:t>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</a:t>
            </a:r>
            <a:r>
              <a:rPr lang="ru-RU" sz="1200" b="1" dirty="0" smtClean="0"/>
              <a:t>сестрой Адой</a:t>
            </a:r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b="1" dirty="0"/>
              <a:t>Марат Казей ушел к партизанам в Станьковский лес. 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</a:p>
          <a:p>
            <a:pPr algn="just"/>
            <a:r>
              <a:rPr lang="ru-RU" sz="1200" b="1" dirty="0"/>
              <a:t>Марат участвовал в боях и неизменно проявлял отвагу, бесстрашие, вместе с опытными подрывниками минировал железную дорогу.</a:t>
            </a:r>
          </a:p>
          <a:p>
            <a:pPr algn="just"/>
            <a:r>
              <a:rPr lang="ru-RU" sz="1200" b="1" dirty="0"/>
              <a:t>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algn="just"/>
            <a:r>
              <a:rPr lang="ru-RU" sz="1200" b="1" dirty="0"/>
              <a:t>За мужество и отвагу пионер Марат Казей был удостоен звания Героя Советского Союза. В городе Минске поставлен памятник юному герою.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67641" cy="41764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/>
          <a:lstStyle/>
          <a:p>
            <a:r>
              <a:rPr lang="ru-RU" sz="6000" i="1" u="sng" dirty="0" smtClean="0"/>
              <a:t>Валя Котик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3898776" cy="4320480"/>
          </a:xfrm>
        </p:spPr>
        <p:txBody>
          <a:bodyPr/>
          <a:lstStyle/>
          <a:p>
            <a:pPr algn="just"/>
            <a:r>
              <a:rPr lang="ru-RU" sz="1200" b="1" dirty="0"/>
              <a:t>Он родился 11 февраля 1930 года в селе Хмелевка Шепетовского района Хмельницкой области. </a:t>
            </a:r>
          </a:p>
          <a:p>
            <a:pPr algn="just"/>
            <a:r>
              <a:rPr lang="ru-RU" sz="1200" b="1" dirty="0"/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</a:p>
          <a:p>
            <a:pPr algn="just"/>
            <a:r>
              <a:rPr lang="ru-RU" sz="1200" b="1" dirty="0"/>
              <a:t>Присмотревшись к мальчику, </a:t>
            </a:r>
            <a:r>
              <a:rPr lang="ru-RU" sz="1200" b="1" dirty="0" smtClean="0"/>
              <a:t>партизаны </a:t>
            </a:r>
            <a:r>
              <a:rPr lang="ru-RU" sz="1200" b="1" dirty="0"/>
              <a:t>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</a:p>
          <a:p>
            <a:pPr algn="just"/>
            <a:r>
              <a:rPr lang="ru-RU" sz="1200" b="1" dirty="0"/>
              <a:t>Фашисты наметили карательную операцию против партизан, а Валя, выследив гитлеровского офицера, возглавлявшего карателей, убил его...</a:t>
            </a:r>
          </a:p>
          <a:p>
            <a:pPr algn="just"/>
            <a:r>
              <a:rPr lang="ru-RU" sz="1200" b="1" dirty="0"/>
              <a:t>Когда в городе начались аресты, Валя вместе с мамой и братом Виктором ушел к партизанам. </a:t>
            </a:r>
            <a:r>
              <a:rPr lang="ru-RU" sz="1200" b="1" dirty="0" smtClean="0"/>
              <a:t>На </a:t>
            </a:r>
            <a:r>
              <a:rPr lang="ru-RU" sz="1200" b="1" dirty="0"/>
              <a:t>его счету - шесть вражеских эшелонов, взорванных на пути к фронту. </a:t>
            </a:r>
            <a:r>
              <a:rPr lang="ru-RU" sz="1200" b="1" dirty="0" smtClean="0"/>
              <a:t>Валя </a:t>
            </a:r>
            <a:r>
              <a:rPr lang="ru-RU" sz="1200" b="1" dirty="0"/>
              <a:t>Котик погиб как герой, и Родина посмертно удостоила его званием Героя Советского Союза. Перед школой, в которой учился этот отважный пионер, поставлен ему памятник.</a:t>
            </a:r>
          </a:p>
          <a:p>
            <a:pPr algn="just"/>
            <a:r>
              <a:rPr lang="ru-RU" sz="1200" b="1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3290"/>
            <a:ext cx="4104456" cy="42459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79096" cy="1162050"/>
          </a:xfrm>
        </p:spPr>
        <p:txBody>
          <a:bodyPr/>
          <a:lstStyle/>
          <a:p>
            <a:r>
              <a:rPr lang="ru-RU" sz="6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  <a:endParaRPr lang="ru-RU" sz="6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pPr algn="just"/>
            <a:r>
              <a:rPr lang="ru-RU" b="1" dirty="0"/>
              <a:t>Война застала </a:t>
            </a:r>
            <a:r>
              <a:rPr lang="ru-RU" b="1" dirty="0" smtClean="0"/>
              <a:t>Зину </a:t>
            </a:r>
            <a:r>
              <a:rPr lang="ru-RU" b="1" dirty="0"/>
              <a:t>Портнову в деревне Зуя, куда она приехала на </a:t>
            </a:r>
            <a:r>
              <a:rPr lang="ru-RU" b="1" dirty="0" smtClean="0"/>
              <a:t>каникулы. </a:t>
            </a:r>
          </a:p>
          <a:p>
            <a:pPr algn="just"/>
            <a:r>
              <a:rPr lang="ru-RU" b="1" dirty="0" smtClean="0"/>
              <a:t>Она </a:t>
            </a:r>
            <a:r>
              <a:rPr lang="ru-RU" b="1" dirty="0"/>
              <a:t>участвовала в дерзких операциях против врага, в диверсиях, распространяла листовки, по заданию партизанского отряда вела разведку.</a:t>
            </a:r>
          </a:p>
          <a:p>
            <a:pPr algn="just"/>
            <a:r>
              <a:rPr lang="ru-RU" b="1" dirty="0"/>
              <a:t>...Стоял декабрь 1943 года. Зина возвращалась с задания. В деревне </a:t>
            </a:r>
            <a:r>
              <a:rPr lang="ru-RU" b="1" dirty="0" err="1"/>
              <a:t>Мостище</a:t>
            </a:r>
            <a:r>
              <a:rPr lang="ru-RU" b="1" dirty="0"/>
              <a:t>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</a:t>
            </a:r>
            <a:r>
              <a:rPr lang="ru-RU" b="1" dirty="0" smtClean="0"/>
              <a:t>в фашиста.</a:t>
            </a:r>
            <a:endParaRPr lang="ru-RU" b="1" dirty="0"/>
          </a:p>
          <a:p>
            <a:pPr algn="just"/>
            <a:r>
              <a:rPr lang="ru-RU" b="1" dirty="0"/>
              <a:t>Вбежавший на выстрел офицер был также убит наповал. Зина пыталась бежать, но фашисты настигли ее...</a:t>
            </a:r>
          </a:p>
          <a:p>
            <a:pPr algn="just"/>
            <a:r>
              <a:rPr lang="ru-RU" b="1" dirty="0"/>
              <a:t>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6302"/>
            <a:ext cx="3888432" cy="4335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162050"/>
          </a:xfrm>
        </p:spPr>
        <p:txBody>
          <a:bodyPr/>
          <a:lstStyle/>
          <a:p>
            <a:r>
              <a:rPr lang="ru-RU" sz="6000" i="1" u="sng" dirty="0" smtClean="0"/>
              <a:t>Вася Курков</a:t>
            </a:r>
            <a:endParaRPr lang="ru-RU" sz="6000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/>
          <a:lstStyle/>
          <a:p>
            <a:pPr algn="just"/>
            <a:r>
              <a:rPr lang="ru-RU" b="1" dirty="0"/>
              <a:t>В шестнадцатилетнем возрасте Вася Курка выглядел моложе своих лет, был небольшого роста худеньким голубоглазым светловолосым мальчишкой. Однако, отличался упорством, настойчивостью, сообразительность, умением быстро ориентироваться на местности.</a:t>
            </a:r>
          </a:p>
          <a:p>
            <a:pPr algn="just"/>
            <a:r>
              <a:rPr lang="ru-RU" b="1" dirty="0"/>
              <a:t>Ему, малолетнему, не доверили оружия и определили в тыловые подразделения. Он старательно выполнял все работы вплоть до заправки керосиновых ламп, а в апреле месяце 1942 </a:t>
            </a:r>
            <a:r>
              <a:rPr lang="ru-RU" b="1" dirty="0" smtClean="0"/>
              <a:t>года Курка узнал о </a:t>
            </a:r>
            <a:r>
              <a:rPr lang="ru-RU" b="1" dirty="0"/>
              <a:t>зачислении его курсантом школы снайперов. </a:t>
            </a:r>
            <a:r>
              <a:rPr lang="ru-RU" b="1" dirty="0" smtClean="0"/>
              <a:t> </a:t>
            </a:r>
            <a:r>
              <a:rPr lang="ru-RU" b="1" dirty="0"/>
              <a:t>Старательно он изучает </a:t>
            </a:r>
            <a:r>
              <a:rPr lang="ru-RU" b="1" dirty="0" smtClean="0"/>
              <a:t>винтовку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К </a:t>
            </a:r>
            <a:r>
              <a:rPr lang="ru-RU" b="1" dirty="0"/>
              <a:t>сентябрю 1942г. Вася Курка уничтожил 31 оккупанта, в том числе за период обороны на реке Миус – 19. Считался одним из лучших снайперов дивизии. Всего на его боевом счету было 179 уничтоженных солдат и офицеров противника, а также один сбитый самолёт-разведчик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/>
              <a:t>3 января 1945 года лейтенант Курка умер от ран, полученных в бою на Сандомирском плацдарме.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43093" cy="44519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2232248"/>
          </a:xfrm>
        </p:spPr>
        <p:txBody>
          <a:bodyPr/>
          <a:lstStyle/>
          <a:p>
            <a:r>
              <a:rPr lang="ru-RU" sz="4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 </a:t>
            </a:r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Хоменко</a:t>
            </a:r>
          </a:p>
          <a:p>
            <a:pPr algn="just"/>
            <a:r>
              <a:rPr lang="ru-RU" sz="1200" dirty="0" smtClean="0"/>
              <a:t>Родился </a:t>
            </a:r>
            <a:r>
              <a:rPr lang="ru-RU" sz="1200" dirty="0"/>
              <a:t>12 сентября 1926 года в городе Кременчуге Полтавской области. Был активным участником партизанского подполья в Николаеве. А 1942 году вместе с Шурой Кобером перешел линию фронта и доставил ценные сведения в штаб партизанского движения, находившийся в Москве. 5 декабря 1942 года был казнен фашистами в Николаеве.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2132856"/>
          </a:xfrm>
        </p:spPr>
        <p:txBody>
          <a:bodyPr/>
          <a:lstStyle/>
          <a:p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Кобер</a:t>
            </a:r>
          </a:p>
          <a:p>
            <a:r>
              <a:rPr lang="ru-RU" sz="1200" dirty="0" smtClean="0"/>
              <a:t>Родился </a:t>
            </a:r>
            <a:r>
              <a:rPr lang="ru-RU" sz="1200" dirty="0"/>
              <a:t>5 ноября 1926 года в городе Николаеве. Во время немецко-фашистской оккупации был разведчиком и связной в одном из организаций Николаевского подпольного центра. 5 декабря 1942 года был казнен фашистами в Николаеве.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175553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880320" cy="35719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528392" cy="4824536"/>
          </a:xfrm>
        </p:spPr>
        <p:txBody>
          <a:bodyPr/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— не место для детей!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нет ни книжек, ни игрушек.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Разрывы мин и грохот пушек,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море крови и смертей.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— не место для детей!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 нужен теплый дом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мамы ласковые руки,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взгляд, наполненный добром,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песни колыбельной звуки.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елочные огоньки,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горы веселое катанье,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Снежки и лыжи, и коньки,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сиротство и страданье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80727"/>
            <a:ext cx="3816424" cy="4464497"/>
          </a:xfrm>
        </p:spPr>
        <p:txBody>
          <a:bodyPr/>
          <a:lstStyle/>
          <a:p>
            <a:pPr marL="0" indent="0"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- и веет холодом,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- и пахнет голодом,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- и дыбом волосы: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челках детских седые волосы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омыта слезами детскими,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советскими и не советскими.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разница, где был под немцами,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Дахау, Лидице или Освенциме?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алеет на плацах маками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поникла, где дети плакали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- боль отчаянна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надо им минут молчания.</a:t>
            </a:r>
          </a:p>
          <a:p>
            <a:pPr marL="0" indent="0" algn="just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Голодяевс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_s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73_suM</Template>
  <TotalTime>121</TotalTime>
  <Words>1326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73_suM</vt:lpstr>
      <vt:lpstr>«Дети - герои Великой Отечественной Войны»</vt:lpstr>
      <vt:lpstr>Во время Великой Отечественной войны, когда родину захватили враги, стали устанавливать свои порядки, диктовать как жить, убивать, грабить, сжигать жилище, угонять в плен на чужбину, все как один встали на защиту своей страны. Среди тех, кто защищал Родину, было очень много детей. </vt:lpstr>
      <vt:lpstr>Леня Голиков</vt:lpstr>
      <vt:lpstr>Марат Казей</vt:lpstr>
      <vt:lpstr>Валя Котик</vt:lpstr>
      <vt:lpstr>Зина Портнова</vt:lpstr>
      <vt:lpstr>Вася Курков</vt:lpstr>
      <vt:lpstr>Презентация PowerPoint</vt:lpstr>
      <vt:lpstr>Война — не место для детей! Здесь нет ни книжек, ни игрушек. Разрывы мин и грохот пушек, И море крови и смертей. Война — не место для детей!   Ребенку нужен теплый дом И мамы ласковые руки, И взгляд, наполненный добром, И песни колыбельной звуки.  И елочные огоньки, С горы веселое катанье, Снежки и лыжи, и коньки, А не сиротство и страданье!</vt:lpstr>
      <vt:lpstr>Презентация PowerPoint</vt:lpstr>
      <vt:lpstr>Володя Дубинин</vt:lpstr>
      <vt:lpstr>Презентацию подготовила воспитатель подготовительной группы МДОУ «Детский сад №110» общеразвивающего вида  Багарьян Екатерина Алексеевна апрель 2015г.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- герои Великой Отечественной Войны»</dc:title>
  <dc:creator>Sanya</dc:creator>
  <cp:lastModifiedBy>ПК</cp:lastModifiedBy>
  <cp:revision>11</cp:revision>
  <dcterms:created xsi:type="dcterms:W3CDTF">2015-03-20T11:26:36Z</dcterms:created>
  <dcterms:modified xsi:type="dcterms:W3CDTF">2015-08-12T04:42:08Z</dcterms:modified>
</cp:coreProperties>
</file>