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635896" y="-315416"/>
            <a:ext cx="5105400" cy="1311424"/>
          </a:xfrm>
        </p:spPr>
        <p:txBody>
          <a:bodyPr/>
          <a:lstStyle/>
          <a:p>
            <a:pPr algn="ctr"/>
            <a:r>
              <a:rPr lang="ru-RU" dirty="0" smtClean="0"/>
              <a:t>МАСЛЕНИЦА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4442" y="3645024"/>
            <a:ext cx="5114778" cy="2232248"/>
          </a:xfrm>
          <a:ln>
            <a:solidFill>
              <a:srgbClr val="FFFF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ContrastingLeftFacing"/>
            <a:lightRig rig="threePt" dir="t"/>
          </a:scene3d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9mYYB2F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2178678"/>
            <a:ext cx="7632848" cy="441867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260648"/>
            <a:ext cx="8784976" cy="626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9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2905"/>
            <a:ext cx="9144000" cy="60921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getImage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88640"/>
            <a:ext cx="8568952" cy="64087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ru-RU" dirty="0"/>
          </a:p>
        </p:txBody>
      </p:sp>
      <p:pic>
        <p:nvPicPr>
          <p:cNvPr id="6" name="Содержимое 5" descr="0_c2c7e_c7ef23be_M.gif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987824" y="1268760"/>
            <a:ext cx="3600400" cy="4104455"/>
          </a:xfrm>
        </p:spPr>
      </p:pic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2817-irinochka-macl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04664"/>
            <a:ext cx="8496944" cy="60486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04-maslenica-pan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8496944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65-irinochka-masl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89248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569-irinahochweis-M-2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0"/>
            <a:ext cx="8551837" cy="64807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857-valj1946-masleniza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dm-maslen-0005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669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48</TotalTime>
  <Words>1</Words>
  <Application>Microsoft Office PowerPoint</Application>
  <PresentationFormat>Экран (4:3)</PresentationFormat>
  <Paragraphs>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МАСЛЕНИЦА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МАСЛЕНИЦА</dc:title>
  <dc:creator>Вера</dc:creator>
  <cp:lastModifiedBy>Вера</cp:lastModifiedBy>
  <cp:revision>7</cp:revision>
  <dcterms:created xsi:type="dcterms:W3CDTF">2014-12-03T18:38:42Z</dcterms:created>
  <dcterms:modified xsi:type="dcterms:W3CDTF">2018-04-25T08:31:20Z</dcterms:modified>
</cp:coreProperties>
</file>